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tiff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Bug Pictures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2024-08-19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1</a:t>
            </a:r>
          </a:p>
          <a:p>
            <a:pPr lvl="0" indent="0" marL="0">
              <a:buNone/>
            </a:pPr>
            <a:r>
              <a:rPr/>
              <a:t>… by adding some digital fingerprints of the image.</a:t>
            </a:r>
          </a:p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 </a:t>
            </a:r>
            <a:r>
              <a:rPr sz="2000" b="1"/>
              <a:t>hash://md5/f052cbac398bf340a620c421bfefa16d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hash://md5/f052cbac398bf340a620c421bfefa16d .</a:t>
            </a:r>
          </a:p>
          <a:p>
            <a:pPr lvl="0"/>
            <a:r>
              <a:rPr/>
              <a:t>https://linker.bio/hash://md5/f052cbac398bf340a620c421bfefa16d</a:t>
            </a:r>
          </a:p>
          <a:p>
            <a:pPr lvl="0"/>
            <a:r>
              <a:rPr/>
              <a:t>https://zenodo.org/records/13342373/files/BMT121_BMT0009388_stacked_01.tiff</a:t>
            </a:r>
          </a:p>
          <a:p>
            <a:pPr lvl="0"/>
            <a:r>
              <a:rPr>
                <a:latin typeface="Courier"/>
              </a:rPr>
              <a:t>preston cat --remote https://zenodo.org hash://md5/f052cbac398bf340a620c421bfefa16d</a:t>
            </a:r>
          </a:p>
          <a:p>
            <a:pPr lvl="0"/>
            <a:r>
              <a:rPr>
                <a:latin typeface="Courier"/>
              </a:rPr>
              <a:t>preston cat --remote https://softwareheritage.org hash://sha256/69df9b5bc5df5619448ade01c92d0a5e20bcec2ab4c8b668d2db56f9e5cce6e7</a:t>
            </a:r>
          </a:p>
          <a:p>
            <a:pPr lvl="0"/>
            <a:r>
              <a:rPr>
                <a:latin typeface="Courier"/>
              </a:rPr>
              <a:t>preston cat --remote https://linker.bio,https://zenodo.org hash://md5/f052cbac398bf340a620c421bfefa16d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Bug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"https://zenodo.org"\
 hash://md5/f052cbac398bf340a620c421bfefa16d\
 &gt; bug.tiff</a:t>
            </a:r>
          </a:p>
        </p:txBody>
      </p:sp>
      <p:pic>
        <p:nvPicPr>
          <p:cNvPr descr="img/BMT121_BMT0009388_stacked_01.tif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2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5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stacked_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landing_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193800"/>
            <a:ext cx="3314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Bug?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</p:txBody>
      </p:sp>
      <p:pic>
        <p:nvPicPr>
          <p:cNvPr descr="img/BMT121_BMT0009388_cit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98600" y="1193800"/>
            <a:ext cx="614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Zenodo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"https://doi.org/10.5072/zenodo.13342373"\
 &gt; bug.tiff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bug.tiff
 |  cut -z -b1-62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html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lang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"en_US"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head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meta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charset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"UTF-8"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bug,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https://doi.org/10.5072/zenodo.13342373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Pictures Beyond The Internet</dc:title>
  <dc:creator>Jorrit Poelen https://jhpoelen.nl</dc:creator>
  <cp:keywords/>
  <dcterms:created xsi:type="dcterms:W3CDTF">2024-08-19T13:51:57Z</dcterms:created>
  <dcterms:modified xsi:type="dcterms:W3CDTF">2024-08-19T13:51:57Z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2024-08-19</vt:lpwstr>
  </property>
</Properties>
</file>